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7" r:id="rId2"/>
    <p:sldId id="263" r:id="rId3"/>
    <p:sldId id="262" r:id="rId4"/>
    <p:sldId id="264" r:id="rId5"/>
  </p:sldIdLst>
  <p:sldSz cx="9144000" cy="5143500" type="screen16x9"/>
  <p:notesSz cx="6858000" cy="9144000"/>
  <p:embeddedFontLst>
    <p:embeddedFont>
      <p:font typeface="Noto Sans Mono" panose="020B0509040504020204" pitchFamily="49" charset="0"/>
      <p:regular r:id="rId7"/>
      <p:bold r:id="rId8"/>
    </p:embeddedFont>
    <p:embeddedFont>
      <p:font typeface="Poppins" pitchFamily="2" charset="77"/>
      <p:regular r:id="rId9"/>
      <p:bold r:id="rId10"/>
      <p:italic r:id="rId11"/>
      <p:boldItalic r:id="rId12"/>
    </p:embeddedFont>
    <p:embeddedFont>
      <p:font typeface="Poppins ExtraBold" panose="020B0604020202020204" pitchFamily="34" charset="0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4"/>
    <p:restoredTop sz="94719"/>
  </p:normalViewPr>
  <p:slideViewPr>
    <p:cSldViewPr snapToGrid="0">
      <p:cViewPr varScale="1">
        <p:scale>
          <a:sx n="201" d="100"/>
          <a:sy n="201" d="100"/>
        </p:scale>
        <p:origin x="21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89643d462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89643d462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8aa98b2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8aa98b2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Mantener siempre los logos arriba. Utilicen versiones blanco o negro dependiendo del contenido utilizando su criterio de cual se lee mejor.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89643d46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89643d46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Mantener siempre los logos arriba. Utilicen versiones blanco o negro dependiendo del contenido utilizando su criterio de cual se lee mejor.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89643d462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89643d462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800" y="4017175"/>
            <a:ext cx="9144000" cy="1148100"/>
          </a:xfrm>
          <a:prstGeom prst="rect">
            <a:avLst/>
          </a:prstGeom>
          <a:solidFill>
            <a:srgbClr val="FFC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 title="ARTERecurso 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25" y="4360900"/>
            <a:ext cx="770233" cy="4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ARTERecurso 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525" y="4308800"/>
            <a:ext cx="891801" cy="4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ARTERecurso 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325" y="242627"/>
            <a:ext cx="1923651" cy="3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485425" y="1951818"/>
            <a:ext cx="6357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TÍTULO DE LA PRESENTACIÓN</a:t>
            </a:r>
            <a:endParaRPr sz="30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485425" y="2436137"/>
            <a:ext cx="6357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Nombre</a:t>
            </a:r>
            <a:endParaRPr sz="18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Universidad</a:t>
            </a:r>
            <a:endParaRPr sz="18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0"/>
          <p:cNvGrpSpPr/>
          <p:nvPr/>
        </p:nvGrpSpPr>
        <p:grpSpPr>
          <a:xfrm>
            <a:off x="7668288" y="129588"/>
            <a:ext cx="1167315" cy="528525"/>
            <a:chOff x="7668288" y="129588"/>
            <a:chExt cx="1167315" cy="528525"/>
          </a:xfrm>
        </p:grpSpPr>
        <p:sp>
          <p:nvSpPr>
            <p:cNvPr id="130" name="Google Shape;130;p20"/>
            <p:cNvSpPr txBox="1"/>
            <p:nvPr/>
          </p:nvSpPr>
          <p:spPr>
            <a:xfrm>
              <a:off x="7668288" y="242625"/>
              <a:ext cx="1101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solidFill>
                    <a:schemeClr val="lt1"/>
                  </a:solidFill>
                  <a:latin typeface="Noto Sans Mono"/>
                  <a:ea typeface="Noto Sans Mono"/>
                  <a:cs typeface="Noto Sans Mono"/>
                  <a:sym typeface="Noto Sans Mono"/>
                </a:rPr>
                <a:t>NOV-6</a:t>
              </a:r>
              <a:endParaRPr sz="800" b="1">
                <a:solidFill>
                  <a:schemeClr val="lt1"/>
                </a:solidFill>
                <a:latin typeface="Noto Sans Mono"/>
                <a:ea typeface="Noto Sans Mono"/>
                <a:cs typeface="Noto Sans Mono"/>
                <a:sym typeface="Noto Sans Mono"/>
              </a:endParaRPr>
            </a:p>
          </p:txBody>
        </p:sp>
        <p:pic>
          <p:nvPicPr>
            <p:cNvPr id="131" name="Google Shape;131;p20" title="ARTERecurso 1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8402" y="129588"/>
              <a:ext cx="967201" cy="528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132;p20" title="ARTERecurso 6.png">
            <a:extLst>
              <a:ext uri="{FF2B5EF4-FFF2-40B4-BE49-F238E27FC236}">
                <a16:creationId xmlns:a16="http://schemas.microsoft.com/office/drawing/2014/main" id="{E017018A-748A-F9F1-F802-711A4AF2C24C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88062" y="201624"/>
            <a:ext cx="1673251" cy="25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1;p19" title="ARTERecurso 2.png">
            <a:extLst>
              <a:ext uri="{FF2B5EF4-FFF2-40B4-BE49-F238E27FC236}">
                <a16:creationId xmlns:a16="http://schemas.microsoft.com/office/drawing/2014/main" id="{FAA0DFBA-AAD8-D05A-4BBD-B88342E7EC11}"/>
              </a:ext>
            </a:extLst>
          </p:cNvPr>
          <p:cNvPicPr preferRelativeResize="0"/>
          <p:nvPr/>
        </p:nvPicPr>
        <p:blipFill rotWithShape="1">
          <a:blip r:embed="rId3">
            <a:alphaModFix amt="49000"/>
          </a:blip>
          <a:srcRect b="73334"/>
          <a:stretch>
            <a:fillRect/>
          </a:stretch>
        </p:blipFill>
        <p:spPr>
          <a:xfrm>
            <a:off x="-3" y="4298950"/>
            <a:ext cx="9144003" cy="84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9"/>
          <p:cNvGrpSpPr/>
          <p:nvPr/>
        </p:nvGrpSpPr>
        <p:grpSpPr>
          <a:xfrm>
            <a:off x="7782588" y="106838"/>
            <a:ext cx="1167315" cy="528525"/>
            <a:chOff x="7668288" y="129588"/>
            <a:chExt cx="1167315" cy="528525"/>
          </a:xfrm>
        </p:grpSpPr>
        <p:sp>
          <p:nvSpPr>
            <p:cNvPr id="122" name="Google Shape;122;p19"/>
            <p:cNvSpPr txBox="1"/>
            <p:nvPr/>
          </p:nvSpPr>
          <p:spPr>
            <a:xfrm>
              <a:off x="7668288" y="242625"/>
              <a:ext cx="11019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 b="1">
                  <a:solidFill>
                    <a:schemeClr val="lt1"/>
                  </a:solidFill>
                  <a:latin typeface="Noto Sans Mono"/>
                  <a:ea typeface="Noto Sans Mono"/>
                  <a:cs typeface="Noto Sans Mono"/>
                  <a:sym typeface="Noto Sans Mono"/>
                </a:rPr>
                <a:t>NOV-6</a:t>
              </a:r>
              <a:endParaRPr sz="800" b="1">
                <a:solidFill>
                  <a:schemeClr val="lt1"/>
                </a:solidFill>
                <a:latin typeface="Noto Sans Mono"/>
                <a:ea typeface="Noto Sans Mono"/>
                <a:cs typeface="Noto Sans Mono"/>
                <a:sym typeface="Noto Sans Mono"/>
              </a:endParaRPr>
            </a:p>
          </p:txBody>
        </p:sp>
        <p:pic>
          <p:nvPicPr>
            <p:cNvPr id="123" name="Google Shape;123;p19" title="ARTERecurso 12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68402" y="129588"/>
              <a:ext cx="967201" cy="528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Google Shape;132;p20" title="ARTERecurso 6.png">
            <a:extLst>
              <a:ext uri="{FF2B5EF4-FFF2-40B4-BE49-F238E27FC236}">
                <a16:creationId xmlns:a16="http://schemas.microsoft.com/office/drawing/2014/main" id="{AB2CA776-CBB4-880D-7076-D9D095DEBABA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88062" y="201624"/>
            <a:ext cx="1673251" cy="25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25" y="-5425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1800" y="4017175"/>
            <a:ext cx="9144000" cy="1148100"/>
          </a:xfrm>
          <a:prstGeom prst="rect">
            <a:avLst/>
          </a:prstGeom>
          <a:solidFill>
            <a:srgbClr val="FFC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1" title="ARTERecurso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145" y="1202100"/>
            <a:ext cx="4480302" cy="275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 title="ARTERecurso 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25" y="4360900"/>
            <a:ext cx="770233" cy="4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 title="ARTERecurso 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525" y="4308800"/>
            <a:ext cx="891801" cy="4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 title="ARTERecurso 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325" y="242627"/>
            <a:ext cx="1923651" cy="3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</Words>
  <Application>Microsoft Macintosh PowerPoint</Application>
  <PresentationFormat>Presentación en pantalla (16:9)</PresentationFormat>
  <Paragraphs>7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Noto Sans Mono</vt:lpstr>
      <vt:lpstr>Poppins</vt:lpstr>
      <vt:lpstr>Poppins ExtraBold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Francisco Muñoz Vera</cp:lastModifiedBy>
  <cp:revision>2</cp:revision>
  <dcterms:modified xsi:type="dcterms:W3CDTF">2025-09-22T15:10:37Z</dcterms:modified>
</cp:coreProperties>
</file>