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747775"/>
          </p15:clr>
        </p15:guide>
        <p15:guide id="2" pos="10205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03"/>
    <p:restoredTop sz="94762"/>
  </p:normalViewPr>
  <p:slideViewPr>
    <p:cSldViewPr snapToGrid="0">
      <p:cViewPr varScale="1">
        <p:scale>
          <a:sx n="19" d="100"/>
          <a:sy n="19" d="100"/>
        </p:scale>
        <p:origin x="3352" y="328"/>
      </p:cViewPr>
      <p:guideLst>
        <p:guide orient="horz" pos="136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104454" y="6253741"/>
            <a:ext cx="30190280" cy="17239968"/>
          </a:xfrm>
          <a:prstGeom prst="rect">
            <a:avLst/>
          </a:prstGeom>
        </p:spPr>
        <p:txBody>
          <a:bodyPr spcFirstLastPara="1" wrap="square" lIns="353900" tIns="353900" rIns="353900" bIns="353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129"/>
              <a:buNone/>
              <a:defRPr sz="26839"/>
            </a:lvl1pPr>
            <a:lvl2pPr lvl="1" algn="ctr">
              <a:spcBef>
                <a:spcPts val="0"/>
              </a:spcBef>
              <a:spcAft>
                <a:spcPts val="0"/>
              </a:spcAft>
              <a:buSzPts val="20129"/>
              <a:buNone/>
              <a:defRPr sz="26839"/>
            </a:lvl2pPr>
            <a:lvl3pPr lvl="2" algn="ctr">
              <a:spcBef>
                <a:spcPts val="0"/>
              </a:spcBef>
              <a:spcAft>
                <a:spcPts val="0"/>
              </a:spcAft>
              <a:buSzPts val="20129"/>
              <a:buNone/>
              <a:defRPr sz="26839"/>
            </a:lvl3pPr>
            <a:lvl4pPr lvl="3" algn="ctr">
              <a:spcBef>
                <a:spcPts val="0"/>
              </a:spcBef>
              <a:spcAft>
                <a:spcPts val="0"/>
              </a:spcAft>
              <a:buSzPts val="20129"/>
              <a:buNone/>
              <a:defRPr sz="26839"/>
            </a:lvl4pPr>
            <a:lvl5pPr lvl="4" algn="ctr">
              <a:spcBef>
                <a:spcPts val="0"/>
              </a:spcBef>
              <a:spcAft>
                <a:spcPts val="0"/>
              </a:spcAft>
              <a:buSzPts val="20129"/>
              <a:buNone/>
              <a:defRPr sz="26839"/>
            </a:lvl5pPr>
            <a:lvl6pPr lvl="5" algn="ctr">
              <a:spcBef>
                <a:spcPts val="0"/>
              </a:spcBef>
              <a:spcAft>
                <a:spcPts val="0"/>
              </a:spcAft>
              <a:buSzPts val="20129"/>
              <a:buNone/>
              <a:defRPr sz="26839"/>
            </a:lvl6pPr>
            <a:lvl7pPr lvl="6" algn="ctr">
              <a:spcBef>
                <a:spcPts val="0"/>
              </a:spcBef>
              <a:spcAft>
                <a:spcPts val="0"/>
              </a:spcAft>
              <a:buSzPts val="20129"/>
              <a:buNone/>
              <a:defRPr sz="26839"/>
            </a:lvl7pPr>
            <a:lvl8pPr lvl="7" algn="ctr">
              <a:spcBef>
                <a:spcPts val="0"/>
              </a:spcBef>
              <a:spcAft>
                <a:spcPts val="0"/>
              </a:spcAft>
              <a:buSzPts val="20129"/>
              <a:buNone/>
              <a:defRPr sz="26839"/>
            </a:lvl8pPr>
            <a:lvl9pPr lvl="8" algn="ctr">
              <a:spcBef>
                <a:spcPts val="0"/>
              </a:spcBef>
              <a:spcAft>
                <a:spcPts val="0"/>
              </a:spcAft>
              <a:buSzPts val="20129"/>
              <a:buNone/>
              <a:defRPr sz="26839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104425" y="23804026"/>
            <a:ext cx="30190280" cy="6657223"/>
          </a:xfrm>
          <a:prstGeom prst="rect">
            <a:avLst/>
          </a:prstGeom>
        </p:spPr>
        <p:txBody>
          <a:bodyPr spcFirstLastPara="1" wrap="square" lIns="353900" tIns="353900" rIns="353900" bIns="353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30019861" y="39166704"/>
            <a:ext cx="1944095" cy="3305807"/>
          </a:xfrm>
          <a:prstGeom prst="rect">
            <a:avLst/>
          </a:prstGeom>
        </p:spPr>
        <p:txBody>
          <a:bodyPr spcFirstLastPara="1" wrap="square" lIns="353900" tIns="353900" rIns="353900" bIns="353900" anchor="ctr" anchorCtr="0">
            <a:normAutofit/>
          </a:bodyPr>
          <a:lstStyle>
            <a:lvl1pPr lvl="0">
              <a:buNone/>
              <a:defRPr sz="5160"/>
            </a:lvl1pPr>
            <a:lvl2pPr lvl="1">
              <a:buNone/>
              <a:defRPr sz="5160"/>
            </a:lvl2pPr>
            <a:lvl3pPr lvl="2">
              <a:buNone/>
              <a:defRPr sz="5160"/>
            </a:lvl3pPr>
            <a:lvl4pPr lvl="3">
              <a:buNone/>
              <a:defRPr sz="5160"/>
            </a:lvl4pPr>
            <a:lvl5pPr lvl="4">
              <a:buNone/>
              <a:defRPr sz="5160"/>
            </a:lvl5pPr>
            <a:lvl6pPr lvl="5">
              <a:buNone/>
              <a:defRPr sz="5160"/>
            </a:lvl6pPr>
            <a:lvl7pPr lvl="6">
              <a:buNone/>
              <a:defRPr sz="5160"/>
            </a:lvl7pPr>
            <a:lvl8pPr lvl="7">
              <a:buNone/>
              <a:defRPr sz="5160"/>
            </a:lvl8pPr>
            <a:lvl9pPr lvl="8">
              <a:buNone/>
              <a:defRPr sz="5160"/>
            </a:lvl9pPr>
          </a:lstStyle>
          <a:p>
            <a:fld id="{00000000-1234-1234-1234-123412341234}" type="slidenum">
              <a:rPr lang="es-419" smtClean="0"/>
              <a:pPr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1104425" y="9290426"/>
            <a:ext cx="30190280" cy="16491430"/>
          </a:xfrm>
          <a:prstGeom prst="rect">
            <a:avLst/>
          </a:prstGeom>
        </p:spPr>
        <p:txBody>
          <a:bodyPr spcFirstLastPara="1" wrap="square" lIns="353900" tIns="353900" rIns="353900" bIns="353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451"/>
              <a:buNone/>
              <a:defRPr sz="61936"/>
            </a:lvl1pPr>
            <a:lvl2pPr lvl="1" algn="ctr">
              <a:spcBef>
                <a:spcPts val="0"/>
              </a:spcBef>
              <a:spcAft>
                <a:spcPts val="0"/>
              </a:spcAft>
              <a:buSzPts val="46451"/>
              <a:buNone/>
              <a:defRPr sz="61936"/>
            </a:lvl2pPr>
            <a:lvl3pPr lvl="2" algn="ctr">
              <a:spcBef>
                <a:spcPts val="0"/>
              </a:spcBef>
              <a:spcAft>
                <a:spcPts val="0"/>
              </a:spcAft>
              <a:buSzPts val="46451"/>
              <a:buNone/>
              <a:defRPr sz="61936"/>
            </a:lvl3pPr>
            <a:lvl4pPr lvl="3" algn="ctr">
              <a:spcBef>
                <a:spcPts val="0"/>
              </a:spcBef>
              <a:spcAft>
                <a:spcPts val="0"/>
              </a:spcAft>
              <a:buSzPts val="46451"/>
              <a:buNone/>
              <a:defRPr sz="61936"/>
            </a:lvl4pPr>
            <a:lvl5pPr lvl="4" algn="ctr">
              <a:spcBef>
                <a:spcPts val="0"/>
              </a:spcBef>
              <a:spcAft>
                <a:spcPts val="0"/>
              </a:spcAft>
              <a:buSzPts val="46451"/>
              <a:buNone/>
              <a:defRPr sz="61936"/>
            </a:lvl5pPr>
            <a:lvl6pPr lvl="5" algn="ctr">
              <a:spcBef>
                <a:spcPts val="0"/>
              </a:spcBef>
              <a:spcAft>
                <a:spcPts val="0"/>
              </a:spcAft>
              <a:buSzPts val="46451"/>
              <a:buNone/>
              <a:defRPr sz="61936"/>
            </a:lvl6pPr>
            <a:lvl7pPr lvl="6" algn="ctr">
              <a:spcBef>
                <a:spcPts val="0"/>
              </a:spcBef>
              <a:spcAft>
                <a:spcPts val="0"/>
              </a:spcAft>
              <a:buSzPts val="46451"/>
              <a:buNone/>
              <a:defRPr sz="61936"/>
            </a:lvl7pPr>
            <a:lvl8pPr lvl="7" algn="ctr">
              <a:spcBef>
                <a:spcPts val="0"/>
              </a:spcBef>
              <a:spcAft>
                <a:spcPts val="0"/>
              </a:spcAft>
              <a:buSzPts val="46451"/>
              <a:buNone/>
              <a:defRPr sz="61936"/>
            </a:lvl8pPr>
            <a:lvl9pPr lvl="8" algn="ctr">
              <a:spcBef>
                <a:spcPts val="0"/>
              </a:spcBef>
              <a:spcAft>
                <a:spcPts val="0"/>
              </a:spcAft>
              <a:buSzPts val="46451"/>
              <a:buNone/>
              <a:defRPr sz="61936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1104425" y="26475771"/>
            <a:ext cx="30190280" cy="10925608"/>
          </a:xfrm>
          <a:prstGeom prst="rect">
            <a:avLst/>
          </a:prstGeom>
        </p:spPr>
        <p:txBody>
          <a:bodyPr spcFirstLastPara="1" wrap="square" lIns="353900" tIns="353900" rIns="353900" bIns="353900" anchor="t" anchorCtr="0">
            <a:normAutofit/>
          </a:bodyPr>
          <a:lstStyle>
            <a:lvl1pPr marL="609630" lvl="0" indent="-894771" algn="ctr">
              <a:spcBef>
                <a:spcPts val="0"/>
              </a:spcBef>
              <a:spcAft>
                <a:spcPts val="0"/>
              </a:spcAft>
              <a:buSzPts val="6968"/>
              <a:buChar char="●"/>
              <a:defRPr sz="9290"/>
            </a:lvl1pPr>
            <a:lvl2pPr marL="1219261" lvl="1" indent="-763669" algn="ctr">
              <a:spcBef>
                <a:spcPts val="0"/>
              </a:spcBef>
              <a:spcAft>
                <a:spcPts val="0"/>
              </a:spcAft>
              <a:buSzPts val="5419"/>
              <a:buChar char="○"/>
              <a:defRPr sz="7226"/>
            </a:lvl2pPr>
            <a:lvl3pPr marL="1828891" lvl="2" indent="-763669" algn="ctr">
              <a:spcBef>
                <a:spcPts val="0"/>
              </a:spcBef>
              <a:spcAft>
                <a:spcPts val="0"/>
              </a:spcAft>
              <a:buSzPts val="5419"/>
              <a:buChar char="■"/>
              <a:defRPr sz="7226"/>
            </a:lvl3pPr>
            <a:lvl4pPr marL="2438522" lvl="3" indent="-763669" algn="ctr">
              <a:spcBef>
                <a:spcPts val="0"/>
              </a:spcBef>
              <a:spcAft>
                <a:spcPts val="0"/>
              </a:spcAft>
              <a:buSzPts val="5419"/>
              <a:buChar char="●"/>
              <a:defRPr sz="7226"/>
            </a:lvl4pPr>
            <a:lvl5pPr marL="3048152" lvl="4" indent="-763669" algn="ctr">
              <a:spcBef>
                <a:spcPts val="0"/>
              </a:spcBef>
              <a:spcAft>
                <a:spcPts val="0"/>
              </a:spcAft>
              <a:buSzPts val="5419"/>
              <a:buChar char="○"/>
              <a:defRPr sz="7226"/>
            </a:lvl5pPr>
            <a:lvl6pPr marL="3657783" lvl="5" indent="-763669" algn="ctr">
              <a:spcBef>
                <a:spcPts val="0"/>
              </a:spcBef>
              <a:spcAft>
                <a:spcPts val="0"/>
              </a:spcAft>
              <a:buSzPts val="5419"/>
              <a:buChar char="■"/>
              <a:defRPr sz="7226"/>
            </a:lvl6pPr>
            <a:lvl7pPr marL="4267413" lvl="6" indent="-763669" algn="ctr">
              <a:spcBef>
                <a:spcPts val="0"/>
              </a:spcBef>
              <a:spcAft>
                <a:spcPts val="0"/>
              </a:spcAft>
              <a:buSzPts val="5419"/>
              <a:buChar char="●"/>
              <a:defRPr sz="7226"/>
            </a:lvl7pPr>
            <a:lvl8pPr marL="4877044" lvl="7" indent="-763669" algn="ctr">
              <a:spcBef>
                <a:spcPts val="0"/>
              </a:spcBef>
              <a:spcAft>
                <a:spcPts val="0"/>
              </a:spcAft>
              <a:buSzPts val="5419"/>
              <a:buChar char="○"/>
              <a:defRPr sz="7226"/>
            </a:lvl8pPr>
            <a:lvl9pPr marL="5486674" lvl="8" indent="-763669" algn="ctr">
              <a:spcBef>
                <a:spcPts val="0"/>
              </a:spcBef>
              <a:spcAft>
                <a:spcPts val="0"/>
              </a:spcAft>
              <a:buSzPts val="5419"/>
              <a:buChar char="■"/>
              <a:defRPr sz="7226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30019861" y="39166704"/>
            <a:ext cx="1944095" cy="3305807"/>
          </a:xfrm>
          <a:prstGeom prst="rect">
            <a:avLst/>
          </a:prstGeom>
        </p:spPr>
        <p:txBody>
          <a:bodyPr spcFirstLastPara="1" wrap="square" lIns="353900" tIns="353900" rIns="353900" bIns="353900" anchor="ctr" anchorCtr="0">
            <a:normAutofit/>
          </a:bodyPr>
          <a:lstStyle>
            <a:lvl1pPr lvl="0">
              <a:buNone/>
              <a:defRPr sz="5160"/>
            </a:lvl1pPr>
            <a:lvl2pPr lvl="1">
              <a:buNone/>
              <a:defRPr sz="5160"/>
            </a:lvl2pPr>
            <a:lvl3pPr lvl="2">
              <a:buNone/>
              <a:defRPr sz="5160"/>
            </a:lvl3pPr>
            <a:lvl4pPr lvl="3">
              <a:buNone/>
              <a:defRPr sz="5160"/>
            </a:lvl4pPr>
            <a:lvl5pPr lvl="4">
              <a:buNone/>
              <a:defRPr sz="5160"/>
            </a:lvl5pPr>
            <a:lvl6pPr lvl="5">
              <a:buNone/>
              <a:defRPr sz="5160"/>
            </a:lvl6pPr>
            <a:lvl7pPr lvl="6">
              <a:buNone/>
              <a:defRPr sz="5160"/>
            </a:lvl7pPr>
            <a:lvl8pPr lvl="7">
              <a:buNone/>
              <a:defRPr sz="5160"/>
            </a:lvl8pPr>
            <a:lvl9pPr lvl="8">
              <a:buNone/>
              <a:defRPr sz="5160"/>
            </a:lvl9pPr>
          </a:lstStyle>
          <a:p>
            <a:fld id="{00000000-1234-1234-1234-123412341234}" type="slidenum">
              <a:rPr lang="es-419" smtClean="0"/>
              <a:pPr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30019861" y="39166704"/>
            <a:ext cx="1944095" cy="3305807"/>
          </a:xfrm>
          <a:prstGeom prst="rect">
            <a:avLst/>
          </a:prstGeom>
        </p:spPr>
        <p:txBody>
          <a:bodyPr spcFirstLastPara="1" wrap="square" lIns="353900" tIns="353900" rIns="353900" bIns="353900" anchor="ctr" anchorCtr="0">
            <a:normAutofit/>
          </a:bodyPr>
          <a:lstStyle>
            <a:lvl1pPr lvl="0">
              <a:buNone/>
              <a:defRPr sz="5160"/>
            </a:lvl1pPr>
            <a:lvl2pPr lvl="1">
              <a:buNone/>
              <a:defRPr sz="5160"/>
            </a:lvl2pPr>
            <a:lvl3pPr lvl="2">
              <a:buNone/>
              <a:defRPr sz="5160"/>
            </a:lvl3pPr>
            <a:lvl4pPr lvl="3">
              <a:buNone/>
              <a:defRPr sz="5160"/>
            </a:lvl4pPr>
            <a:lvl5pPr lvl="4">
              <a:buNone/>
              <a:defRPr sz="5160"/>
            </a:lvl5pPr>
            <a:lvl6pPr lvl="5">
              <a:buNone/>
              <a:defRPr sz="5160"/>
            </a:lvl6pPr>
            <a:lvl7pPr lvl="6">
              <a:buNone/>
              <a:defRPr sz="5160"/>
            </a:lvl7pPr>
            <a:lvl8pPr lvl="7">
              <a:buNone/>
              <a:defRPr sz="5160"/>
            </a:lvl8pPr>
            <a:lvl9pPr lvl="8">
              <a:buNone/>
              <a:defRPr sz="5160"/>
            </a:lvl9pPr>
          </a:lstStyle>
          <a:p>
            <a:fld id="{00000000-1234-1234-1234-123412341234}" type="slidenum">
              <a:rPr lang="es-419" smtClean="0"/>
              <a:pPr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104425" y="18065149"/>
            <a:ext cx="30190280" cy="7070499"/>
          </a:xfrm>
          <a:prstGeom prst="rect">
            <a:avLst/>
          </a:prstGeom>
        </p:spPr>
        <p:txBody>
          <a:bodyPr spcFirstLastPara="1" wrap="square" lIns="353900" tIns="353900" rIns="353900" bIns="3539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935"/>
              <a:buNone/>
              <a:defRPr sz="18581"/>
            </a:lvl1pPr>
            <a:lvl2pPr lvl="1" algn="ctr">
              <a:spcBef>
                <a:spcPts val="0"/>
              </a:spcBef>
              <a:spcAft>
                <a:spcPts val="0"/>
              </a:spcAft>
              <a:buSzPts val="13935"/>
              <a:buNone/>
              <a:defRPr sz="18581"/>
            </a:lvl2pPr>
            <a:lvl3pPr lvl="2" algn="ctr">
              <a:spcBef>
                <a:spcPts val="0"/>
              </a:spcBef>
              <a:spcAft>
                <a:spcPts val="0"/>
              </a:spcAft>
              <a:buSzPts val="13935"/>
              <a:buNone/>
              <a:defRPr sz="18581"/>
            </a:lvl3pPr>
            <a:lvl4pPr lvl="3" algn="ctr">
              <a:spcBef>
                <a:spcPts val="0"/>
              </a:spcBef>
              <a:spcAft>
                <a:spcPts val="0"/>
              </a:spcAft>
              <a:buSzPts val="13935"/>
              <a:buNone/>
              <a:defRPr sz="18581"/>
            </a:lvl4pPr>
            <a:lvl5pPr lvl="4" algn="ctr">
              <a:spcBef>
                <a:spcPts val="0"/>
              </a:spcBef>
              <a:spcAft>
                <a:spcPts val="0"/>
              </a:spcAft>
              <a:buSzPts val="13935"/>
              <a:buNone/>
              <a:defRPr sz="18581"/>
            </a:lvl5pPr>
            <a:lvl6pPr lvl="5" algn="ctr">
              <a:spcBef>
                <a:spcPts val="0"/>
              </a:spcBef>
              <a:spcAft>
                <a:spcPts val="0"/>
              </a:spcAft>
              <a:buSzPts val="13935"/>
              <a:buNone/>
              <a:defRPr sz="18581"/>
            </a:lvl6pPr>
            <a:lvl7pPr lvl="6" algn="ctr">
              <a:spcBef>
                <a:spcPts val="0"/>
              </a:spcBef>
              <a:spcAft>
                <a:spcPts val="0"/>
              </a:spcAft>
              <a:buSzPts val="13935"/>
              <a:buNone/>
              <a:defRPr sz="18581"/>
            </a:lvl7pPr>
            <a:lvl8pPr lvl="7" algn="ctr">
              <a:spcBef>
                <a:spcPts val="0"/>
              </a:spcBef>
              <a:spcAft>
                <a:spcPts val="0"/>
              </a:spcAft>
              <a:buSzPts val="13935"/>
              <a:buNone/>
              <a:defRPr sz="18581"/>
            </a:lvl8pPr>
            <a:lvl9pPr lvl="8" algn="ctr">
              <a:spcBef>
                <a:spcPts val="0"/>
              </a:spcBef>
              <a:spcAft>
                <a:spcPts val="0"/>
              </a:spcAft>
              <a:buSzPts val="13935"/>
              <a:buNone/>
              <a:defRPr sz="18581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30019861" y="39166704"/>
            <a:ext cx="1944095" cy="3305807"/>
          </a:xfrm>
          <a:prstGeom prst="rect">
            <a:avLst/>
          </a:prstGeom>
        </p:spPr>
        <p:txBody>
          <a:bodyPr spcFirstLastPara="1" wrap="square" lIns="353900" tIns="353900" rIns="353900" bIns="353900" anchor="ctr" anchorCtr="0">
            <a:normAutofit/>
          </a:bodyPr>
          <a:lstStyle>
            <a:lvl1pPr lvl="0">
              <a:buNone/>
              <a:defRPr sz="5160"/>
            </a:lvl1pPr>
            <a:lvl2pPr lvl="1">
              <a:buNone/>
              <a:defRPr sz="5160"/>
            </a:lvl2pPr>
            <a:lvl3pPr lvl="2">
              <a:buNone/>
              <a:defRPr sz="5160"/>
            </a:lvl3pPr>
            <a:lvl4pPr lvl="3">
              <a:buNone/>
              <a:defRPr sz="5160"/>
            </a:lvl4pPr>
            <a:lvl5pPr lvl="4">
              <a:buNone/>
              <a:defRPr sz="5160"/>
            </a:lvl5pPr>
            <a:lvl6pPr lvl="5">
              <a:buNone/>
              <a:defRPr sz="5160"/>
            </a:lvl6pPr>
            <a:lvl7pPr lvl="6">
              <a:buNone/>
              <a:defRPr sz="5160"/>
            </a:lvl7pPr>
            <a:lvl8pPr lvl="7">
              <a:buNone/>
              <a:defRPr sz="5160"/>
            </a:lvl8pPr>
            <a:lvl9pPr lvl="8">
              <a:buNone/>
              <a:defRPr sz="5160"/>
            </a:lvl9pPr>
          </a:lstStyle>
          <a:p>
            <a:fld id="{00000000-1234-1234-1234-123412341234}" type="slidenum">
              <a:rPr lang="es-419" smtClean="0"/>
              <a:pPr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104425" y="3737797"/>
            <a:ext cx="30190280" cy="4810084"/>
          </a:xfrm>
          <a:prstGeom prst="rect">
            <a:avLst/>
          </a:prstGeom>
        </p:spPr>
        <p:txBody>
          <a:bodyPr spcFirstLastPara="1" wrap="square" lIns="353900" tIns="353900" rIns="353900" bIns="353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1pPr>
            <a:lvl2pPr lvl="1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2pPr>
            <a:lvl3pPr lvl="2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3pPr>
            <a:lvl4pPr lvl="3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4pPr>
            <a:lvl5pPr lvl="4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5pPr>
            <a:lvl6pPr lvl="5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6pPr>
            <a:lvl7pPr lvl="6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7pPr>
            <a:lvl8pPr lvl="7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8pPr>
            <a:lvl9pPr lvl="8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104425" y="9679722"/>
            <a:ext cx="30190280" cy="28694473"/>
          </a:xfrm>
          <a:prstGeom prst="rect">
            <a:avLst/>
          </a:prstGeom>
        </p:spPr>
        <p:txBody>
          <a:bodyPr spcFirstLastPara="1" wrap="square" lIns="353900" tIns="353900" rIns="353900" bIns="353900" anchor="t" anchorCtr="0">
            <a:normAutofit/>
          </a:bodyPr>
          <a:lstStyle>
            <a:lvl1pPr marL="609630" lvl="0" indent="-894771">
              <a:spcBef>
                <a:spcPts val="0"/>
              </a:spcBef>
              <a:spcAft>
                <a:spcPts val="0"/>
              </a:spcAft>
              <a:buSzPts val="6968"/>
              <a:buChar char="●"/>
              <a:defRPr sz="9290"/>
            </a:lvl1pPr>
            <a:lvl2pPr marL="1219261" lvl="1" indent="-763669">
              <a:spcBef>
                <a:spcPts val="0"/>
              </a:spcBef>
              <a:spcAft>
                <a:spcPts val="0"/>
              </a:spcAft>
              <a:buSzPts val="5419"/>
              <a:buChar char="○"/>
              <a:defRPr sz="7226"/>
            </a:lvl2pPr>
            <a:lvl3pPr marL="1828891" lvl="2" indent="-763669">
              <a:spcBef>
                <a:spcPts val="0"/>
              </a:spcBef>
              <a:spcAft>
                <a:spcPts val="0"/>
              </a:spcAft>
              <a:buSzPts val="5419"/>
              <a:buChar char="■"/>
              <a:defRPr sz="7226"/>
            </a:lvl3pPr>
            <a:lvl4pPr marL="2438522" lvl="3" indent="-763669">
              <a:spcBef>
                <a:spcPts val="0"/>
              </a:spcBef>
              <a:spcAft>
                <a:spcPts val="0"/>
              </a:spcAft>
              <a:buSzPts val="5419"/>
              <a:buChar char="●"/>
              <a:defRPr sz="7226"/>
            </a:lvl4pPr>
            <a:lvl5pPr marL="3048152" lvl="4" indent="-763669">
              <a:spcBef>
                <a:spcPts val="0"/>
              </a:spcBef>
              <a:spcAft>
                <a:spcPts val="0"/>
              </a:spcAft>
              <a:buSzPts val="5419"/>
              <a:buChar char="○"/>
              <a:defRPr sz="7226"/>
            </a:lvl5pPr>
            <a:lvl6pPr marL="3657783" lvl="5" indent="-763669">
              <a:spcBef>
                <a:spcPts val="0"/>
              </a:spcBef>
              <a:spcAft>
                <a:spcPts val="0"/>
              </a:spcAft>
              <a:buSzPts val="5419"/>
              <a:buChar char="■"/>
              <a:defRPr sz="7226"/>
            </a:lvl6pPr>
            <a:lvl7pPr marL="4267413" lvl="6" indent="-763669">
              <a:spcBef>
                <a:spcPts val="0"/>
              </a:spcBef>
              <a:spcAft>
                <a:spcPts val="0"/>
              </a:spcAft>
              <a:buSzPts val="5419"/>
              <a:buChar char="●"/>
              <a:defRPr sz="7226"/>
            </a:lvl7pPr>
            <a:lvl8pPr marL="4877044" lvl="7" indent="-763669">
              <a:spcBef>
                <a:spcPts val="0"/>
              </a:spcBef>
              <a:spcAft>
                <a:spcPts val="0"/>
              </a:spcAft>
              <a:buSzPts val="5419"/>
              <a:buChar char="○"/>
              <a:defRPr sz="7226"/>
            </a:lvl8pPr>
            <a:lvl9pPr marL="5486674" lvl="8" indent="-763669">
              <a:spcBef>
                <a:spcPts val="0"/>
              </a:spcBef>
              <a:spcAft>
                <a:spcPts val="0"/>
              </a:spcAft>
              <a:buSzPts val="5419"/>
              <a:buChar char="■"/>
              <a:defRPr sz="7226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30019861" y="39166704"/>
            <a:ext cx="1944095" cy="3305807"/>
          </a:xfrm>
          <a:prstGeom prst="rect">
            <a:avLst/>
          </a:prstGeom>
        </p:spPr>
        <p:txBody>
          <a:bodyPr spcFirstLastPara="1" wrap="square" lIns="353900" tIns="353900" rIns="353900" bIns="353900" anchor="ctr" anchorCtr="0">
            <a:normAutofit/>
          </a:bodyPr>
          <a:lstStyle>
            <a:lvl1pPr lvl="0">
              <a:buNone/>
              <a:defRPr sz="5160"/>
            </a:lvl1pPr>
            <a:lvl2pPr lvl="1">
              <a:buNone/>
              <a:defRPr sz="5160"/>
            </a:lvl2pPr>
            <a:lvl3pPr lvl="2">
              <a:buNone/>
              <a:defRPr sz="5160"/>
            </a:lvl3pPr>
            <a:lvl4pPr lvl="3">
              <a:buNone/>
              <a:defRPr sz="5160"/>
            </a:lvl4pPr>
            <a:lvl5pPr lvl="4">
              <a:buNone/>
              <a:defRPr sz="5160"/>
            </a:lvl5pPr>
            <a:lvl6pPr lvl="5">
              <a:buNone/>
              <a:defRPr sz="5160"/>
            </a:lvl6pPr>
            <a:lvl7pPr lvl="6">
              <a:buNone/>
              <a:defRPr sz="5160"/>
            </a:lvl7pPr>
            <a:lvl8pPr lvl="7">
              <a:buNone/>
              <a:defRPr sz="5160"/>
            </a:lvl8pPr>
            <a:lvl9pPr lvl="8">
              <a:buNone/>
              <a:defRPr sz="5160"/>
            </a:lvl9pPr>
          </a:lstStyle>
          <a:p>
            <a:fld id="{00000000-1234-1234-1234-123412341234}" type="slidenum">
              <a:rPr lang="es-419" smtClean="0"/>
              <a:pPr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104425" y="3737797"/>
            <a:ext cx="30190280" cy="4810084"/>
          </a:xfrm>
          <a:prstGeom prst="rect">
            <a:avLst/>
          </a:prstGeom>
        </p:spPr>
        <p:txBody>
          <a:bodyPr spcFirstLastPara="1" wrap="square" lIns="353900" tIns="353900" rIns="353900" bIns="353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1pPr>
            <a:lvl2pPr lvl="1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2pPr>
            <a:lvl3pPr lvl="2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3pPr>
            <a:lvl4pPr lvl="3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4pPr>
            <a:lvl5pPr lvl="4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5pPr>
            <a:lvl6pPr lvl="5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6pPr>
            <a:lvl7pPr lvl="6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7pPr>
            <a:lvl8pPr lvl="7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8pPr>
            <a:lvl9pPr lvl="8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1104425" y="9679722"/>
            <a:ext cx="14172695" cy="28694473"/>
          </a:xfrm>
          <a:prstGeom prst="rect">
            <a:avLst/>
          </a:prstGeom>
        </p:spPr>
        <p:txBody>
          <a:bodyPr spcFirstLastPara="1" wrap="square" lIns="353900" tIns="353900" rIns="353900" bIns="353900" anchor="t" anchorCtr="0">
            <a:normAutofit/>
          </a:bodyPr>
          <a:lstStyle>
            <a:lvl1pPr marL="609630" lvl="0" indent="-763669">
              <a:spcBef>
                <a:spcPts val="0"/>
              </a:spcBef>
              <a:spcAft>
                <a:spcPts val="0"/>
              </a:spcAft>
              <a:buSzPts val="5419"/>
              <a:buChar char="●"/>
              <a:defRPr sz="7226"/>
            </a:lvl1pPr>
            <a:lvl2pPr marL="1219261" lvl="1" indent="-698119">
              <a:spcBef>
                <a:spcPts val="0"/>
              </a:spcBef>
              <a:spcAft>
                <a:spcPts val="0"/>
              </a:spcAft>
              <a:buSzPts val="4645"/>
              <a:buChar char="○"/>
              <a:defRPr sz="6194"/>
            </a:lvl2pPr>
            <a:lvl3pPr marL="1828891" lvl="2" indent="-698119">
              <a:spcBef>
                <a:spcPts val="0"/>
              </a:spcBef>
              <a:spcAft>
                <a:spcPts val="0"/>
              </a:spcAft>
              <a:buSzPts val="4645"/>
              <a:buChar char="■"/>
              <a:defRPr sz="6194"/>
            </a:lvl3pPr>
            <a:lvl4pPr marL="2438522" lvl="3" indent="-698119">
              <a:spcBef>
                <a:spcPts val="0"/>
              </a:spcBef>
              <a:spcAft>
                <a:spcPts val="0"/>
              </a:spcAft>
              <a:buSzPts val="4645"/>
              <a:buChar char="●"/>
              <a:defRPr sz="6194"/>
            </a:lvl4pPr>
            <a:lvl5pPr marL="3048152" lvl="4" indent="-698119">
              <a:spcBef>
                <a:spcPts val="0"/>
              </a:spcBef>
              <a:spcAft>
                <a:spcPts val="0"/>
              </a:spcAft>
              <a:buSzPts val="4645"/>
              <a:buChar char="○"/>
              <a:defRPr sz="6194"/>
            </a:lvl5pPr>
            <a:lvl6pPr marL="3657783" lvl="5" indent="-698119">
              <a:spcBef>
                <a:spcPts val="0"/>
              </a:spcBef>
              <a:spcAft>
                <a:spcPts val="0"/>
              </a:spcAft>
              <a:buSzPts val="4645"/>
              <a:buChar char="■"/>
              <a:defRPr sz="6194"/>
            </a:lvl6pPr>
            <a:lvl7pPr marL="4267413" lvl="6" indent="-698119">
              <a:spcBef>
                <a:spcPts val="0"/>
              </a:spcBef>
              <a:spcAft>
                <a:spcPts val="0"/>
              </a:spcAft>
              <a:buSzPts val="4645"/>
              <a:buChar char="●"/>
              <a:defRPr sz="6194"/>
            </a:lvl7pPr>
            <a:lvl8pPr marL="4877044" lvl="7" indent="-698119">
              <a:spcBef>
                <a:spcPts val="0"/>
              </a:spcBef>
              <a:spcAft>
                <a:spcPts val="0"/>
              </a:spcAft>
              <a:buSzPts val="4645"/>
              <a:buChar char="○"/>
              <a:defRPr sz="6194"/>
            </a:lvl8pPr>
            <a:lvl9pPr marL="5486674" lvl="8" indent="-698119">
              <a:spcBef>
                <a:spcPts val="0"/>
              </a:spcBef>
              <a:spcAft>
                <a:spcPts val="0"/>
              </a:spcAft>
              <a:buSzPts val="4645"/>
              <a:buChar char="■"/>
              <a:defRPr sz="6194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7122300" y="9679722"/>
            <a:ext cx="14172695" cy="28694473"/>
          </a:xfrm>
          <a:prstGeom prst="rect">
            <a:avLst/>
          </a:prstGeom>
        </p:spPr>
        <p:txBody>
          <a:bodyPr spcFirstLastPara="1" wrap="square" lIns="353900" tIns="353900" rIns="353900" bIns="353900" anchor="t" anchorCtr="0">
            <a:normAutofit/>
          </a:bodyPr>
          <a:lstStyle>
            <a:lvl1pPr marL="609630" lvl="0" indent="-763669">
              <a:spcBef>
                <a:spcPts val="0"/>
              </a:spcBef>
              <a:spcAft>
                <a:spcPts val="0"/>
              </a:spcAft>
              <a:buSzPts val="5419"/>
              <a:buChar char="●"/>
              <a:defRPr sz="7226"/>
            </a:lvl1pPr>
            <a:lvl2pPr marL="1219261" lvl="1" indent="-698119">
              <a:spcBef>
                <a:spcPts val="0"/>
              </a:spcBef>
              <a:spcAft>
                <a:spcPts val="0"/>
              </a:spcAft>
              <a:buSzPts val="4645"/>
              <a:buChar char="○"/>
              <a:defRPr sz="6194"/>
            </a:lvl2pPr>
            <a:lvl3pPr marL="1828891" lvl="2" indent="-698119">
              <a:spcBef>
                <a:spcPts val="0"/>
              </a:spcBef>
              <a:spcAft>
                <a:spcPts val="0"/>
              </a:spcAft>
              <a:buSzPts val="4645"/>
              <a:buChar char="■"/>
              <a:defRPr sz="6194"/>
            </a:lvl3pPr>
            <a:lvl4pPr marL="2438522" lvl="3" indent="-698119">
              <a:spcBef>
                <a:spcPts val="0"/>
              </a:spcBef>
              <a:spcAft>
                <a:spcPts val="0"/>
              </a:spcAft>
              <a:buSzPts val="4645"/>
              <a:buChar char="●"/>
              <a:defRPr sz="6194"/>
            </a:lvl4pPr>
            <a:lvl5pPr marL="3048152" lvl="4" indent="-698119">
              <a:spcBef>
                <a:spcPts val="0"/>
              </a:spcBef>
              <a:spcAft>
                <a:spcPts val="0"/>
              </a:spcAft>
              <a:buSzPts val="4645"/>
              <a:buChar char="○"/>
              <a:defRPr sz="6194"/>
            </a:lvl5pPr>
            <a:lvl6pPr marL="3657783" lvl="5" indent="-698119">
              <a:spcBef>
                <a:spcPts val="0"/>
              </a:spcBef>
              <a:spcAft>
                <a:spcPts val="0"/>
              </a:spcAft>
              <a:buSzPts val="4645"/>
              <a:buChar char="■"/>
              <a:defRPr sz="6194"/>
            </a:lvl6pPr>
            <a:lvl7pPr marL="4267413" lvl="6" indent="-698119">
              <a:spcBef>
                <a:spcPts val="0"/>
              </a:spcBef>
              <a:spcAft>
                <a:spcPts val="0"/>
              </a:spcAft>
              <a:buSzPts val="4645"/>
              <a:buChar char="●"/>
              <a:defRPr sz="6194"/>
            </a:lvl7pPr>
            <a:lvl8pPr marL="4877044" lvl="7" indent="-698119">
              <a:spcBef>
                <a:spcPts val="0"/>
              </a:spcBef>
              <a:spcAft>
                <a:spcPts val="0"/>
              </a:spcAft>
              <a:buSzPts val="4645"/>
              <a:buChar char="○"/>
              <a:defRPr sz="6194"/>
            </a:lvl8pPr>
            <a:lvl9pPr marL="5486674" lvl="8" indent="-698119">
              <a:spcBef>
                <a:spcPts val="0"/>
              </a:spcBef>
              <a:spcAft>
                <a:spcPts val="0"/>
              </a:spcAft>
              <a:buSzPts val="4645"/>
              <a:buChar char="■"/>
              <a:defRPr sz="6194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30019861" y="39166704"/>
            <a:ext cx="1944095" cy="3305807"/>
          </a:xfrm>
          <a:prstGeom prst="rect">
            <a:avLst/>
          </a:prstGeom>
        </p:spPr>
        <p:txBody>
          <a:bodyPr spcFirstLastPara="1" wrap="square" lIns="353900" tIns="353900" rIns="353900" bIns="353900" anchor="ctr" anchorCtr="0">
            <a:normAutofit/>
          </a:bodyPr>
          <a:lstStyle>
            <a:lvl1pPr lvl="0">
              <a:buNone/>
              <a:defRPr sz="5160"/>
            </a:lvl1pPr>
            <a:lvl2pPr lvl="1">
              <a:buNone/>
              <a:defRPr sz="5160"/>
            </a:lvl2pPr>
            <a:lvl3pPr lvl="2">
              <a:buNone/>
              <a:defRPr sz="5160"/>
            </a:lvl3pPr>
            <a:lvl4pPr lvl="3">
              <a:buNone/>
              <a:defRPr sz="5160"/>
            </a:lvl4pPr>
            <a:lvl5pPr lvl="4">
              <a:buNone/>
              <a:defRPr sz="5160"/>
            </a:lvl5pPr>
            <a:lvl6pPr lvl="5">
              <a:buNone/>
              <a:defRPr sz="5160"/>
            </a:lvl6pPr>
            <a:lvl7pPr lvl="6">
              <a:buNone/>
              <a:defRPr sz="5160"/>
            </a:lvl7pPr>
            <a:lvl8pPr lvl="7">
              <a:buNone/>
              <a:defRPr sz="5160"/>
            </a:lvl8pPr>
            <a:lvl9pPr lvl="8">
              <a:buNone/>
              <a:defRPr sz="5160"/>
            </a:lvl9pPr>
          </a:lstStyle>
          <a:p>
            <a:fld id="{00000000-1234-1234-1234-123412341234}" type="slidenum">
              <a:rPr lang="es-419" smtClean="0"/>
              <a:pPr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104425" y="3737797"/>
            <a:ext cx="30190280" cy="4810084"/>
          </a:xfrm>
          <a:prstGeom prst="rect">
            <a:avLst/>
          </a:prstGeom>
        </p:spPr>
        <p:txBody>
          <a:bodyPr spcFirstLastPara="1" wrap="square" lIns="353900" tIns="353900" rIns="353900" bIns="353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1pPr>
            <a:lvl2pPr lvl="1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2pPr>
            <a:lvl3pPr lvl="2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3pPr>
            <a:lvl4pPr lvl="3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4pPr>
            <a:lvl5pPr lvl="4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5pPr>
            <a:lvl6pPr lvl="5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6pPr>
            <a:lvl7pPr lvl="6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7pPr>
            <a:lvl8pPr lvl="7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8pPr>
            <a:lvl9pPr lvl="8">
              <a:spcBef>
                <a:spcPts val="0"/>
              </a:spcBef>
              <a:spcAft>
                <a:spcPts val="0"/>
              </a:spcAft>
              <a:buSzPts val="10839"/>
              <a:buNone/>
              <a:defRPr sz="14451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30019861" y="39166704"/>
            <a:ext cx="1944095" cy="3305807"/>
          </a:xfrm>
          <a:prstGeom prst="rect">
            <a:avLst/>
          </a:prstGeom>
        </p:spPr>
        <p:txBody>
          <a:bodyPr spcFirstLastPara="1" wrap="square" lIns="353900" tIns="353900" rIns="353900" bIns="353900" anchor="ctr" anchorCtr="0">
            <a:normAutofit/>
          </a:bodyPr>
          <a:lstStyle>
            <a:lvl1pPr lvl="0">
              <a:buNone/>
              <a:defRPr sz="5160"/>
            </a:lvl1pPr>
            <a:lvl2pPr lvl="1">
              <a:buNone/>
              <a:defRPr sz="5160"/>
            </a:lvl2pPr>
            <a:lvl3pPr lvl="2">
              <a:buNone/>
              <a:defRPr sz="5160"/>
            </a:lvl3pPr>
            <a:lvl4pPr lvl="3">
              <a:buNone/>
              <a:defRPr sz="5160"/>
            </a:lvl4pPr>
            <a:lvl5pPr lvl="4">
              <a:buNone/>
              <a:defRPr sz="5160"/>
            </a:lvl5pPr>
            <a:lvl6pPr lvl="5">
              <a:buNone/>
              <a:defRPr sz="5160"/>
            </a:lvl6pPr>
            <a:lvl7pPr lvl="6">
              <a:buNone/>
              <a:defRPr sz="5160"/>
            </a:lvl7pPr>
            <a:lvl8pPr lvl="7">
              <a:buNone/>
              <a:defRPr sz="5160"/>
            </a:lvl8pPr>
            <a:lvl9pPr lvl="8">
              <a:buNone/>
              <a:defRPr sz="5160"/>
            </a:lvl9pPr>
          </a:lstStyle>
          <a:p>
            <a:fld id="{00000000-1234-1234-1234-123412341234}" type="slidenum">
              <a:rPr lang="es-419" smtClean="0"/>
              <a:pPr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104425" y="4666526"/>
            <a:ext cx="9949288" cy="6347166"/>
          </a:xfrm>
          <a:prstGeom prst="rect">
            <a:avLst/>
          </a:prstGeom>
        </p:spPr>
        <p:txBody>
          <a:bodyPr spcFirstLastPara="1" wrap="square" lIns="353900" tIns="353900" rIns="353900" bIns="3539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290"/>
              <a:buNone/>
              <a:defRPr sz="12387"/>
            </a:lvl1pPr>
            <a:lvl2pPr lvl="1">
              <a:spcBef>
                <a:spcPts val="0"/>
              </a:spcBef>
              <a:spcAft>
                <a:spcPts val="0"/>
              </a:spcAft>
              <a:buSzPts val="9290"/>
              <a:buNone/>
              <a:defRPr sz="12387"/>
            </a:lvl2pPr>
            <a:lvl3pPr lvl="2">
              <a:spcBef>
                <a:spcPts val="0"/>
              </a:spcBef>
              <a:spcAft>
                <a:spcPts val="0"/>
              </a:spcAft>
              <a:buSzPts val="9290"/>
              <a:buNone/>
              <a:defRPr sz="12387"/>
            </a:lvl3pPr>
            <a:lvl4pPr lvl="3">
              <a:spcBef>
                <a:spcPts val="0"/>
              </a:spcBef>
              <a:spcAft>
                <a:spcPts val="0"/>
              </a:spcAft>
              <a:buSzPts val="9290"/>
              <a:buNone/>
              <a:defRPr sz="12387"/>
            </a:lvl4pPr>
            <a:lvl5pPr lvl="4">
              <a:spcBef>
                <a:spcPts val="0"/>
              </a:spcBef>
              <a:spcAft>
                <a:spcPts val="0"/>
              </a:spcAft>
              <a:buSzPts val="9290"/>
              <a:buNone/>
              <a:defRPr sz="12387"/>
            </a:lvl5pPr>
            <a:lvl6pPr lvl="5">
              <a:spcBef>
                <a:spcPts val="0"/>
              </a:spcBef>
              <a:spcAft>
                <a:spcPts val="0"/>
              </a:spcAft>
              <a:buSzPts val="9290"/>
              <a:buNone/>
              <a:defRPr sz="12387"/>
            </a:lvl6pPr>
            <a:lvl7pPr lvl="6">
              <a:spcBef>
                <a:spcPts val="0"/>
              </a:spcBef>
              <a:spcAft>
                <a:spcPts val="0"/>
              </a:spcAft>
              <a:buSzPts val="9290"/>
              <a:buNone/>
              <a:defRPr sz="12387"/>
            </a:lvl7pPr>
            <a:lvl8pPr lvl="7">
              <a:spcBef>
                <a:spcPts val="0"/>
              </a:spcBef>
              <a:spcAft>
                <a:spcPts val="0"/>
              </a:spcAft>
              <a:buSzPts val="9290"/>
              <a:buNone/>
              <a:defRPr sz="12387"/>
            </a:lvl8pPr>
            <a:lvl9pPr lvl="8">
              <a:spcBef>
                <a:spcPts val="0"/>
              </a:spcBef>
              <a:spcAft>
                <a:spcPts val="0"/>
              </a:spcAft>
              <a:buSzPts val="9290"/>
              <a:buNone/>
              <a:defRPr sz="12387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104425" y="11671354"/>
            <a:ext cx="9949288" cy="26704107"/>
          </a:xfrm>
          <a:prstGeom prst="rect">
            <a:avLst/>
          </a:prstGeom>
        </p:spPr>
        <p:txBody>
          <a:bodyPr spcFirstLastPara="1" wrap="square" lIns="353900" tIns="353900" rIns="353900" bIns="353900" anchor="t" anchorCtr="0">
            <a:normAutofit/>
          </a:bodyPr>
          <a:lstStyle>
            <a:lvl1pPr marL="609630" lvl="0" indent="-698119">
              <a:spcBef>
                <a:spcPts val="0"/>
              </a:spcBef>
              <a:spcAft>
                <a:spcPts val="0"/>
              </a:spcAft>
              <a:buSzPts val="4645"/>
              <a:buChar char="●"/>
              <a:defRPr sz="6194"/>
            </a:lvl1pPr>
            <a:lvl2pPr marL="1219261" lvl="1" indent="-698119">
              <a:spcBef>
                <a:spcPts val="0"/>
              </a:spcBef>
              <a:spcAft>
                <a:spcPts val="0"/>
              </a:spcAft>
              <a:buSzPts val="4645"/>
              <a:buChar char="○"/>
              <a:defRPr sz="6194"/>
            </a:lvl2pPr>
            <a:lvl3pPr marL="1828891" lvl="2" indent="-698119">
              <a:spcBef>
                <a:spcPts val="0"/>
              </a:spcBef>
              <a:spcAft>
                <a:spcPts val="0"/>
              </a:spcAft>
              <a:buSzPts val="4645"/>
              <a:buChar char="■"/>
              <a:defRPr sz="6194"/>
            </a:lvl3pPr>
            <a:lvl4pPr marL="2438522" lvl="3" indent="-698119">
              <a:spcBef>
                <a:spcPts val="0"/>
              </a:spcBef>
              <a:spcAft>
                <a:spcPts val="0"/>
              </a:spcAft>
              <a:buSzPts val="4645"/>
              <a:buChar char="●"/>
              <a:defRPr sz="6194"/>
            </a:lvl4pPr>
            <a:lvl5pPr marL="3048152" lvl="4" indent="-698119">
              <a:spcBef>
                <a:spcPts val="0"/>
              </a:spcBef>
              <a:spcAft>
                <a:spcPts val="0"/>
              </a:spcAft>
              <a:buSzPts val="4645"/>
              <a:buChar char="○"/>
              <a:defRPr sz="6194"/>
            </a:lvl5pPr>
            <a:lvl6pPr marL="3657783" lvl="5" indent="-698119">
              <a:spcBef>
                <a:spcPts val="0"/>
              </a:spcBef>
              <a:spcAft>
                <a:spcPts val="0"/>
              </a:spcAft>
              <a:buSzPts val="4645"/>
              <a:buChar char="■"/>
              <a:defRPr sz="6194"/>
            </a:lvl6pPr>
            <a:lvl7pPr marL="4267413" lvl="6" indent="-698119">
              <a:spcBef>
                <a:spcPts val="0"/>
              </a:spcBef>
              <a:spcAft>
                <a:spcPts val="0"/>
              </a:spcAft>
              <a:buSzPts val="4645"/>
              <a:buChar char="●"/>
              <a:defRPr sz="6194"/>
            </a:lvl7pPr>
            <a:lvl8pPr marL="4877044" lvl="7" indent="-698119">
              <a:spcBef>
                <a:spcPts val="0"/>
              </a:spcBef>
              <a:spcAft>
                <a:spcPts val="0"/>
              </a:spcAft>
              <a:buSzPts val="4645"/>
              <a:buChar char="○"/>
              <a:defRPr sz="6194"/>
            </a:lvl8pPr>
            <a:lvl9pPr marL="5486674" lvl="8" indent="-698119">
              <a:spcBef>
                <a:spcPts val="0"/>
              </a:spcBef>
              <a:spcAft>
                <a:spcPts val="0"/>
              </a:spcAft>
              <a:buSzPts val="4645"/>
              <a:buChar char="■"/>
              <a:defRPr sz="6194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30019861" y="39166704"/>
            <a:ext cx="1944095" cy="3305807"/>
          </a:xfrm>
          <a:prstGeom prst="rect">
            <a:avLst/>
          </a:prstGeom>
        </p:spPr>
        <p:txBody>
          <a:bodyPr spcFirstLastPara="1" wrap="square" lIns="353900" tIns="353900" rIns="353900" bIns="353900" anchor="ctr" anchorCtr="0">
            <a:normAutofit/>
          </a:bodyPr>
          <a:lstStyle>
            <a:lvl1pPr lvl="0">
              <a:buNone/>
              <a:defRPr sz="5160"/>
            </a:lvl1pPr>
            <a:lvl2pPr lvl="1">
              <a:buNone/>
              <a:defRPr sz="5160"/>
            </a:lvl2pPr>
            <a:lvl3pPr lvl="2">
              <a:buNone/>
              <a:defRPr sz="5160"/>
            </a:lvl3pPr>
            <a:lvl4pPr lvl="3">
              <a:buNone/>
              <a:defRPr sz="5160"/>
            </a:lvl4pPr>
            <a:lvl5pPr lvl="4">
              <a:buNone/>
              <a:defRPr sz="5160"/>
            </a:lvl5pPr>
            <a:lvl6pPr lvl="5">
              <a:buNone/>
              <a:defRPr sz="5160"/>
            </a:lvl6pPr>
            <a:lvl7pPr lvl="6">
              <a:buNone/>
              <a:defRPr sz="5160"/>
            </a:lvl7pPr>
            <a:lvl8pPr lvl="7">
              <a:buNone/>
              <a:defRPr sz="5160"/>
            </a:lvl8pPr>
            <a:lvl9pPr lvl="8">
              <a:buNone/>
              <a:defRPr sz="5160"/>
            </a:lvl9pPr>
          </a:lstStyle>
          <a:p>
            <a:fld id="{00000000-1234-1234-1234-123412341234}" type="slidenum">
              <a:rPr lang="es-419" smtClean="0"/>
              <a:pPr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737068" y="3780843"/>
            <a:ext cx="22562706" cy="34359113"/>
          </a:xfrm>
          <a:prstGeom prst="rect">
            <a:avLst/>
          </a:prstGeom>
        </p:spPr>
        <p:txBody>
          <a:bodyPr spcFirstLastPara="1" wrap="square" lIns="353900" tIns="353900" rIns="353900" bIns="3539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580"/>
              <a:buNone/>
              <a:defRPr sz="24775"/>
            </a:lvl1pPr>
            <a:lvl2pPr lvl="1">
              <a:spcBef>
                <a:spcPts val="0"/>
              </a:spcBef>
              <a:spcAft>
                <a:spcPts val="0"/>
              </a:spcAft>
              <a:buSzPts val="18580"/>
              <a:buNone/>
              <a:defRPr sz="24775"/>
            </a:lvl2pPr>
            <a:lvl3pPr lvl="2">
              <a:spcBef>
                <a:spcPts val="0"/>
              </a:spcBef>
              <a:spcAft>
                <a:spcPts val="0"/>
              </a:spcAft>
              <a:buSzPts val="18580"/>
              <a:buNone/>
              <a:defRPr sz="24775"/>
            </a:lvl3pPr>
            <a:lvl4pPr lvl="3">
              <a:spcBef>
                <a:spcPts val="0"/>
              </a:spcBef>
              <a:spcAft>
                <a:spcPts val="0"/>
              </a:spcAft>
              <a:buSzPts val="18580"/>
              <a:buNone/>
              <a:defRPr sz="24775"/>
            </a:lvl4pPr>
            <a:lvl5pPr lvl="4">
              <a:spcBef>
                <a:spcPts val="0"/>
              </a:spcBef>
              <a:spcAft>
                <a:spcPts val="0"/>
              </a:spcAft>
              <a:buSzPts val="18580"/>
              <a:buNone/>
              <a:defRPr sz="24775"/>
            </a:lvl5pPr>
            <a:lvl6pPr lvl="5">
              <a:spcBef>
                <a:spcPts val="0"/>
              </a:spcBef>
              <a:spcAft>
                <a:spcPts val="0"/>
              </a:spcAft>
              <a:buSzPts val="18580"/>
              <a:buNone/>
              <a:defRPr sz="24775"/>
            </a:lvl6pPr>
            <a:lvl7pPr lvl="6">
              <a:spcBef>
                <a:spcPts val="0"/>
              </a:spcBef>
              <a:spcAft>
                <a:spcPts val="0"/>
              </a:spcAft>
              <a:buSzPts val="18580"/>
              <a:buNone/>
              <a:defRPr sz="24775"/>
            </a:lvl7pPr>
            <a:lvl8pPr lvl="7">
              <a:spcBef>
                <a:spcPts val="0"/>
              </a:spcBef>
              <a:spcAft>
                <a:spcPts val="0"/>
              </a:spcAft>
              <a:buSzPts val="18580"/>
              <a:buNone/>
              <a:defRPr sz="24775"/>
            </a:lvl8pPr>
            <a:lvl9pPr lvl="8">
              <a:spcBef>
                <a:spcPts val="0"/>
              </a:spcBef>
              <a:spcAft>
                <a:spcPts val="0"/>
              </a:spcAft>
              <a:buSzPts val="18580"/>
              <a:buNone/>
              <a:defRPr sz="24775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30019861" y="39166704"/>
            <a:ext cx="1944095" cy="3305807"/>
          </a:xfrm>
          <a:prstGeom prst="rect">
            <a:avLst/>
          </a:prstGeom>
        </p:spPr>
        <p:txBody>
          <a:bodyPr spcFirstLastPara="1" wrap="square" lIns="353900" tIns="353900" rIns="353900" bIns="353900" anchor="ctr" anchorCtr="0">
            <a:normAutofit/>
          </a:bodyPr>
          <a:lstStyle>
            <a:lvl1pPr lvl="0">
              <a:buNone/>
              <a:defRPr sz="5160"/>
            </a:lvl1pPr>
            <a:lvl2pPr lvl="1">
              <a:buNone/>
              <a:defRPr sz="5160"/>
            </a:lvl2pPr>
            <a:lvl3pPr lvl="2">
              <a:buNone/>
              <a:defRPr sz="5160"/>
            </a:lvl3pPr>
            <a:lvl4pPr lvl="3">
              <a:buNone/>
              <a:defRPr sz="5160"/>
            </a:lvl4pPr>
            <a:lvl5pPr lvl="4">
              <a:buNone/>
              <a:defRPr sz="5160"/>
            </a:lvl5pPr>
            <a:lvl6pPr lvl="5">
              <a:buNone/>
              <a:defRPr sz="5160"/>
            </a:lvl6pPr>
            <a:lvl7pPr lvl="6">
              <a:buNone/>
              <a:defRPr sz="5160"/>
            </a:lvl7pPr>
            <a:lvl8pPr lvl="7">
              <a:buNone/>
              <a:defRPr sz="5160"/>
            </a:lvl8pPr>
            <a:lvl9pPr lvl="8">
              <a:buNone/>
              <a:defRPr sz="5160"/>
            </a:lvl9pPr>
          </a:lstStyle>
          <a:p>
            <a:fld id="{00000000-1234-1234-1234-123412341234}" type="slidenum">
              <a:rPr lang="es-419" smtClean="0"/>
              <a:pPr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6199645" y="-1050"/>
            <a:ext cx="16199594" cy="4320073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71890" tIns="471890" rIns="471890" bIns="47189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89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940727" y="10357528"/>
            <a:ext cx="14333103" cy="12449888"/>
          </a:xfrm>
          <a:prstGeom prst="rect">
            <a:avLst/>
          </a:prstGeom>
        </p:spPr>
        <p:txBody>
          <a:bodyPr spcFirstLastPara="1" wrap="square" lIns="353900" tIns="353900" rIns="353900" bIns="353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258"/>
              <a:buNone/>
              <a:defRPr sz="21677"/>
            </a:lvl1pPr>
            <a:lvl2pPr lvl="1" algn="ctr">
              <a:spcBef>
                <a:spcPts val="0"/>
              </a:spcBef>
              <a:spcAft>
                <a:spcPts val="0"/>
              </a:spcAft>
              <a:buSzPts val="16258"/>
              <a:buNone/>
              <a:defRPr sz="21677"/>
            </a:lvl2pPr>
            <a:lvl3pPr lvl="2" algn="ctr">
              <a:spcBef>
                <a:spcPts val="0"/>
              </a:spcBef>
              <a:spcAft>
                <a:spcPts val="0"/>
              </a:spcAft>
              <a:buSzPts val="16258"/>
              <a:buNone/>
              <a:defRPr sz="21677"/>
            </a:lvl3pPr>
            <a:lvl4pPr lvl="3" algn="ctr">
              <a:spcBef>
                <a:spcPts val="0"/>
              </a:spcBef>
              <a:spcAft>
                <a:spcPts val="0"/>
              </a:spcAft>
              <a:buSzPts val="16258"/>
              <a:buNone/>
              <a:defRPr sz="21677"/>
            </a:lvl4pPr>
            <a:lvl5pPr lvl="4" algn="ctr">
              <a:spcBef>
                <a:spcPts val="0"/>
              </a:spcBef>
              <a:spcAft>
                <a:spcPts val="0"/>
              </a:spcAft>
              <a:buSzPts val="16258"/>
              <a:buNone/>
              <a:defRPr sz="21677"/>
            </a:lvl5pPr>
            <a:lvl6pPr lvl="5" algn="ctr">
              <a:spcBef>
                <a:spcPts val="0"/>
              </a:spcBef>
              <a:spcAft>
                <a:spcPts val="0"/>
              </a:spcAft>
              <a:buSzPts val="16258"/>
              <a:buNone/>
              <a:defRPr sz="21677"/>
            </a:lvl6pPr>
            <a:lvl7pPr lvl="6" algn="ctr">
              <a:spcBef>
                <a:spcPts val="0"/>
              </a:spcBef>
              <a:spcAft>
                <a:spcPts val="0"/>
              </a:spcAft>
              <a:buSzPts val="16258"/>
              <a:buNone/>
              <a:defRPr sz="21677"/>
            </a:lvl7pPr>
            <a:lvl8pPr lvl="7" algn="ctr">
              <a:spcBef>
                <a:spcPts val="0"/>
              </a:spcBef>
              <a:spcAft>
                <a:spcPts val="0"/>
              </a:spcAft>
              <a:buSzPts val="16258"/>
              <a:buNone/>
              <a:defRPr sz="21677"/>
            </a:lvl8pPr>
            <a:lvl9pPr lvl="8" algn="ctr">
              <a:spcBef>
                <a:spcPts val="0"/>
              </a:spcBef>
              <a:spcAft>
                <a:spcPts val="0"/>
              </a:spcAft>
              <a:buSzPts val="16258"/>
              <a:buNone/>
              <a:defRPr sz="21677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940727" y="23543235"/>
            <a:ext cx="14333103" cy="10373506"/>
          </a:xfrm>
          <a:prstGeom prst="rect">
            <a:avLst/>
          </a:prstGeom>
        </p:spPr>
        <p:txBody>
          <a:bodyPr spcFirstLastPara="1" wrap="square" lIns="353900" tIns="353900" rIns="353900" bIns="353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29"/>
              <a:buNone/>
              <a:defRPr sz="10838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29"/>
              <a:buNone/>
              <a:defRPr sz="10838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29"/>
              <a:buNone/>
              <a:defRPr sz="10838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29"/>
              <a:buNone/>
              <a:defRPr sz="10838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29"/>
              <a:buNone/>
              <a:defRPr sz="10838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29"/>
              <a:buNone/>
              <a:defRPr sz="10838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29"/>
              <a:buNone/>
              <a:defRPr sz="10838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29"/>
              <a:buNone/>
              <a:defRPr sz="10838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29"/>
              <a:buNone/>
              <a:defRPr sz="10838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7501781" y="6081560"/>
            <a:ext cx="13595466" cy="31035303"/>
          </a:xfrm>
          <a:prstGeom prst="rect">
            <a:avLst/>
          </a:prstGeom>
        </p:spPr>
        <p:txBody>
          <a:bodyPr spcFirstLastPara="1" wrap="square" lIns="353900" tIns="353900" rIns="353900" bIns="353900" anchor="ctr" anchorCtr="0">
            <a:normAutofit/>
          </a:bodyPr>
          <a:lstStyle>
            <a:lvl1pPr marL="609630" lvl="0" indent="-894771">
              <a:spcBef>
                <a:spcPts val="0"/>
              </a:spcBef>
              <a:spcAft>
                <a:spcPts val="0"/>
              </a:spcAft>
              <a:buSzPts val="6968"/>
              <a:buChar char="●"/>
              <a:defRPr sz="9290"/>
            </a:lvl1pPr>
            <a:lvl2pPr marL="1219261" lvl="1" indent="-763669">
              <a:spcBef>
                <a:spcPts val="0"/>
              </a:spcBef>
              <a:spcAft>
                <a:spcPts val="0"/>
              </a:spcAft>
              <a:buSzPts val="5419"/>
              <a:buChar char="○"/>
              <a:defRPr sz="7226"/>
            </a:lvl2pPr>
            <a:lvl3pPr marL="1828891" lvl="2" indent="-763669">
              <a:spcBef>
                <a:spcPts val="0"/>
              </a:spcBef>
              <a:spcAft>
                <a:spcPts val="0"/>
              </a:spcAft>
              <a:buSzPts val="5419"/>
              <a:buChar char="■"/>
              <a:defRPr sz="7226"/>
            </a:lvl3pPr>
            <a:lvl4pPr marL="2438522" lvl="3" indent="-763669">
              <a:spcBef>
                <a:spcPts val="0"/>
              </a:spcBef>
              <a:spcAft>
                <a:spcPts val="0"/>
              </a:spcAft>
              <a:buSzPts val="5419"/>
              <a:buChar char="●"/>
              <a:defRPr sz="7226"/>
            </a:lvl4pPr>
            <a:lvl5pPr marL="3048152" lvl="4" indent="-763669">
              <a:spcBef>
                <a:spcPts val="0"/>
              </a:spcBef>
              <a:spcAft>
                <a:spcPts val="0"/>
              </a:spcAft>
              <a:buSzPts val="5419"/>
              <a:buChar char="○"/>
              <a:defRPr sz="7226"/>
            </a:lvl5pPr>
            <a:lvl6pPr marL="3657783" lvl="5" indent="-763669">
              <a:spcBef>
                <a:spcPts val="0"/>
              </a:spcBef>
              <a:spcAft>
                <a:spcPts val="0"/>
              </a:spcAft>
              <a:buSzPts val="5419"/>
              <a:buChar char="■"/>
              <a:defRPr sz="7226"/>
            </a:lvl6pPr>
            <a:lvl7pPr marL="4267413" lvl="6" indent="-763669">
              <a:spcBef>
                <a:spcPts val="0"/>
              </a:spcBef>
              <a:spcAft>
                <a:spcPts val="0"/>
              </a:spcAft>
              <a:buSzPts val="5419"/>
              <a:buChar char="●"/>
              <a:defRPr sz="7226"/>
            </a:lvl7pPr>
            <a:lvl8pPr marL="4877044" lvl="7" indent="-763669">
              <a:spcBef>
                <a:spcPts val="0"/>
              </a:spcBef>
              <a:spcAft>
                <a:spcPts val="0"/>
              </a:spcAft>
              <a:buSzPts val="5419"/>
              <a:buChar char="○"/>
              <a:defRPr sz="7226"/>
            </a:lvl8pPr>
            <a:lvl9pPr marL="5486674" lvl="8" indent="-763669">
              <a:spcBef>
                <a:spcPts val="0"/>
              </a:spcBef>
              <a:spcAft>
                <a:spcPts val="0"/>
              </a:spcAft>
              <a:buSzPts val="5419"/>
              <a:buChar char="■"/>
              <a:defRPr sz="7226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30019861" y="39166704"/>
            <a:ext cx="1944095" cy="3305807"/>
          </a:xfrm>
          <a:prstGeom prst="rect">
            <a:avLst/>
          </a:prstGeom>
        </p:spPr>
        <p:txBody>
          <a:bodyPr spcFirstLastPara="1" wrap="square" lIns="353900" tIns="353900" rIns="353900" bIns="353900" anchor="ctr" anchorCtr="0">
            <a:normAutofit/>
          </a:bodyPr>
          <a:lstStyle>
            <a:lvl1pPr lvl="0">
              <a:buNone/>
              <a:defRPr sz="5160"/>
            </a:lvl1pPr>
            <a:lvl2pPr lvl="1">
              <a:buNone/>
              <a:defRPr sz="5160"/>
            </a:lvl2pPr>
            <a:lvl3pPr lvl="2">
              <a:buNone/>
              <a:defRPr sz="5160"/>
            </a:lvl3pPr>
            <a:lvl4pPr lvl="3">
              <a:buNone/>
              <a:defRPr sz="5160"/>
            </a:lvl4pPr>
            <a:lvl5pPr lvl="4">
              <a:buNone/>
              <a:defRPr sz="5160"/>
            </a:lvl5pPr>
            <a:lvl6pPr lvl="5">
              <a:buNone/>
              <a:defRPr sz="5160"/>
            </a:lvl6pPr>
            <a:lvl7pPr lvl="6">
              <a:buNone/>
              <a:defRPr sz="5160"/>
            </a:lvl7pPr>
            <a:lvl8pPr lvl="7">
              <a:buNone/>
              <a:defRPr sz="5160"/>
            </a:lvl8pPr>
            <a:lvl9pPr lvl="8">
              <a:buNone/>
              <a:defRPr sz="5160"/>
            </a:lvl9pPr>
          </a:lstStyle>
          <a:p>
            <a:fld id="{00000000-1234-1234-1234-123412341234}" type="slidenum">
              <a:rPr lang="es-419" smtClean="0"/>
              <a:pPr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104425" y="35532913"/>
            <a:ext cx="21255042" cy="5082134"/>
          </a:xfrm>
          <a:prstGeom prst="rect">
            <a:avLst/>
          </a:prstGeom>
        </p:spPr>
        <p:txBody>
          <a:bodyPr spcFirstLastPara="1" wrap="square" lIns="353900" tIns="353900" rIns="353900" bIns="353900" anchor="ctr" anchorCtr="0">
            <a:normAutofit/>
          </a:bodyPr>
          <a:lstStyle>
            <a:lvl1pPr marL="609630" lvl="0" indent="-30481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68"/>
              <a:buNone/>
              <a:defRPr sz="9290"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30019861" y="39166704"/>
            <a:ext cx="1944095" cy="3305807"/>
          </a:xfrm>
          <a:prstGeom prst="rect">
            <a:avLst/>
          </a:prstGeom>
        </p:spPr>
        <p:txBody>
          <a:bodyPr spcFirstLastPara="1" wrap="square" lIns="353900" tIns="353900" rIns="353900" bIns="353900" anchor="ctr" anchorCtr="0">
            <a:normAutofit/>
          </a:bodyPr>
          <a:lstStyle>
            <a:lvl1pPr lvl="0">
              <a:buNone/>
              <a:defRPr sz="5160"/>
            </a:lvl1pPr>
            <a:lvl2pPr lvl="1">
              <a:buNone/>
              <a:defRPr sz="5160"/>
            </a:lvl2pPr>
            <a:lvl3pPr lvl="2">
              <a:buNone/>
              <a:defRPr sz="5160"/>
            </a:lvl3pPr>
            <a:lvl4pPr lvl="3">
              <a:buNone/>
              <a:defRPr sz="5160"/>
            </a:lvl4pPr>
            <a:lvl5pPr lvl="4">
              <a:buNone/>
              <a:defRPr sz="5160"/>
            </a:lvl5pPr>
            <a:lvl6pPr lvl="5">
              <a:buNone/>
              <a:defRPr sz="5160"/>
            </a:lvl6pPr>
            <a:lvl7pPr lvl="6">
              <a:buNone/>
              <a:defRPr sz="5160"/>
            </a:lvl7pPr>
            <a:lvl8pPr lvl="7">
              <a:buNone/>
              <a:defRPr sz="5160"/>
            </a:lvl8pPr>
            <a:lvl9pPr lvl="8">
              <a:buNone/>
              <a:defRPr sz="5160"/>
            </a:lvl9pPr>
          </a:lstStyle>
          <a:p>
            <a:fld id="{00000000-1234-1234-1234-123412341234}" type="slidenum">
              <a:rPr lang="es-419" smtClean="0"/>
              <a:pPr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04425" y="3737797"/>
            <a:ext cx="30190280" cy="4810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3900" tIns="353900" rIns="353900" bIns="353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39"/>
              <a:buNone/>
              <a:defRPr sz="10838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39"/>
              <a:buNone/>
              <a:defRPr sz="10838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39"/>
              <a:buNone/>
              <a:defRPr sz="10838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39"/>
              <a:buNone/>
              <a:defRPr sz="10838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39"/>
              <a:buNone/>
              <a:defRPr sz="10838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39"/>
              <a:buNone/>
              <a:defRPr sz="10838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39"/>
              <a:buNone/>
              <a:defRPr sz="10838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39"/>
              <a:buNone/>
              <a:defRPr sz="10838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39"/>
              <a:buNone/>
              <a:defRPr sz="10838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04425" y="9679722"/>
            <a:ext cx="30190280" cy="28694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3900" tIns="353900" rIns="353900" bIns="353900" anchor="t" anchorCtr="0">
            <a:normAutofit/>
          </a:bodyPr>
          <a:lstStyle>
            <a:lvl1pPr marL="457200" lvl="0" indent="-67104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68"/>
              <a:buChar char="●"/>
              <a:defRPr sz="6967">
                <a:solidFill>
                  <a:schemeClr val="dk2"/>
                </a:solidFill>
              </a:defRPr>
            </a:lvl1pPr>
            <a:lvl2pPr marL="914400" lvl="1" indent="-57272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19"/>
              <a:buChar char="○"/>
              <a:defRPr sz="5419">
                <a:solidFill>
                  <a:schemeClr val="dk2"/>
                </a:solidFill>
              </a:defRPr>
            </a:lvl2pPr>
            <a:lvl3pPr marL="1371600" lvl="2" indent="-57272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19"/>
              <a:buChar char="■"/>
              <a:defRPr sz="5419">
                <a:solidFill>
                  <a:schemeClr val="dk2"/>
                </a:solidFill>
              </a:defRPr>
            </a:lvl3pPr>
            <a:lvl4pPr marL="1828800" lvl="3" indent="-57272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19"/>
              <a:buChar char="●"/>
              <a:defRPr sz="5419">
                <a:solidFill>
                  <a:schemeClr val="dk2"/>
                </a:solidFill>
              </a:defRPr>
            </a:lvl4pPr>
            <a:lvl5pPr marL="2286000" lvl="4" indent="-57272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19"/>
              <a:buChar char="○"/>
              <a:defRPr sz="5419">
                <a:solidFill>
                  <a:schemeClr val="dk2"/>
                </a:solidFill>
              </a:defRPr>
            </a:lvl5pPr>
            <a:lvl6pPr marL="2743200" lvl="5" indent="-57272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19"/>
              <a:buChar char="■"/>
              <a:defRPr sz="5419">
                <a:solidFill>
                  <a:schemeClr val="dk2"/>
                </a:solidFill>
              </a:defRPr>
            </a:lvl6pPr>
            <a:lvl7pPr marL="3200400" lvl="6" indent="-57272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19"/>
              <a:buChar char="●"/>
              <a:defRPr sz="5419">
                <a:solidFill>
                  <a:schemeClr val="dk2"/>
                </a:solidFill>
              </a:defRPr>
            </a:lvl7pPr>
            <a:lvl8pPr marL="3657600" lvl="7" indent="-57272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19"/>
              <a:buChar char="○"/>
              <a:defRPr sz="5419">
                <a:solidFill>
                  <a:schemeClr val="dk2"/>
                </a:solidFill>
              </a:defRPr>
            </a:lvl8pPr>
            <a:lvl9pPr marL="4114800" lvl="8" indent="-57272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19"/>
              <a:buChar char="■"/>
              <a:defRPr sz="5419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30019861" y="39166704"/>
            <a:ext cx="1944095" cy="33058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3900" tIns="353900" rIns="353900" bIns="353900" anchor="ctr" anchorCtr="0">
            <a:normAutofit/>
          </a:bodyPr>
          <a:lstStyle>
            <a:lvl1pPr lvl="0" algn="r">
              <a:buNone/>
              <a:defRPr sz="5160">
                <a:solidFill>
                  <a:schemeClr val="dk2"/>
                </a:solidFill>
              </a:defRPr>
            </a:lvl1pPr>
            <a:lvl2pPr lvl="1" algn="r">
              <a:buNone/>
              <a:defRPr sz="5160">
                <a:solidFill>
                  <a:schemeClr val="dk2"/>
                </a:solidFill>
              </a:defRPr>
            </a:lvl2pPr>
            <a:lvl3pPr lvl="2" algn="r">
              <a:buNone/>
              <a:defRPr sz="5160">
                <a:solidFill>
                  <a:schemeClr val="dk2"/>
                </a:solidFill>
              </a:defRPr>
            </a:lvl3pPr>
            <a:lvl4pPr lvl="3" algn="r">
              <a:buNone/>
              <a:defRPr sz="5160">
                <a:solidFill>
                  <a:schemeClr val="dk2"/>
                </a:solidFill>
              </a:defRPr>
            </a:lvl4pPr>
            <a:lvl5pPr lvl="4" algn="r">
              <a:buNone/>
              <a:defRPr sz="5160">
                <a:solidFill>
                  <a:schemeClr val="dk2"/>
                </a:solidFill>
              </a:defRPr>
            </a:lvl5pPr>
            <a:lvl6pPr lvl="5" algn="r">
              <a:buNone/>
              <a:defRPr sz="5160">
                <a:solidFill>
                  <a:schemeClr val="dk2"/>
                </a:solidFill>
              </a:defRPr>
            </a:lvl6pPr>
            <a:lvl7pPr lvl="6" algn="r">
              <a:buNone/>
              <a:defRPr sz="5160">
                <a:solidFill>
                  <a:schemeClr val="dk2"/>
                </a:solidFill>
              </a:defRPr>
            </a:lvl7pPr>
            <a:lvl8pPr lvl="7" algn="r">
              <a:buNone/>
              <a:defRPr sz="5160">
                <a:solidFill>
                  <a:schemeClr val="dk2"/>
                </a:solidFill>
              </a:defRPr>
            </a:lvl8pPr>
            <a:lvl9pPr lvl="8" algn="r">
              <a:buNone/>
              <a:defRPr sz="516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s-419" smtClean="0"/>
              <a:pPr/>
              <a:t>‹Nº›</a:t>
            </a:fld>
            <a:endParaRPr lang="es-419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header.png"/>
          <p:cNvPicPr preferRelativeResize="0"/>
          <p:nvPr/>
        </p:nvPicPr>
        <p:blipFill rotWithShape="1">
          <a:blip r:embed="rId3">
            <a:alphaModFix/>
          </a:blip>
          <a:srcRect t="52256" b="9044"/>
          <a:stretch/>
        </p:blipFill>
        <p:spPr>
          <a:xfrm>
            <a:off x="1" y="2912"/>
            <a:ext cx="32399289" cy="34344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Personalizado</PresentationFormat>
  <Paragraphs>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Francisco Muñoz Vera</cp:lastModifiedBy>
  <cp:revision>3</cp:revision>
  <dcterms:modified xsi:type="dcterms:W3CDTF">2025-10-06T17:15:19Z</dcterms:modified>
</cp:coreProperties>
</file>